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100"/>
          <a:stretch/>
        </p:blipFill>
        <p:spPr>
          <a:xfrm>
            <a:off x="899592" y="404664"/>
            <a:ext cx="7390535" cy="52449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27584" y="692696"/>
            <a:ext cx="7488832" cy="4508927"/>
          </a:xfrm>
          <a:prstGeom prst="rect">
            <a:avLst/>
          </a:prstGeom>
          <a:solidFill>
            <a:srgbClr val="C3D69B">
              <a:alpha val="32941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ЛУК</a:t>
            </a:r>
            <a:endParaRPr lang="ru-RU" sz="28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4766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Pupsik</dc:creator>
  <cp:lastModifiedBy>Pupsik</cp:lastModifiedBy>
  <cp:revision>1</cp:revision>
  <dcterms:created xsi:type="dcterms:W3CDTF">2019-08-23T17:33:17Z</dcterms:created>
  <dcterms:modified xsi:type="dcterms:W3CDTF">2019-08-23T17:40:51Z</dcterms:modified>
</cp:coreProperties>
</file>