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2" d="100"/>
          <a:sy n="42" d="100"/>
        </p:scale>
        <p:origin x="-1356" y="-14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EF08B-3CFC-4F47-A63B-EBE0C7626E9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C03DB-4B56-4451-A289-12B656DDB7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g3.goodfon.ru/original/1920x1200/8/61/planeta-cvet-zvez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620688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МАДОУ «Радость» комбинированного вида структурное подразделение детский сад </a:t>
            </a:r>
          </a:p>
          <a:p>
            <a:pPr algn="ctr"/>
            <a:r>
              <a:rPr lang="ru-RU" alt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№177 «Мишутка»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1844824"/>
            <a:ext cx="6336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Лепбук по космосу «Тайны Галактики»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414908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Автор: воспитатель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Герасимова 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Анна Вячеславовна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g3.goodfon.ru/original/1920x1200/8/61/planeta-cvet-zvez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Paxa\Desktop\АТТЕСТТАЦИЯ 2020\космос лепбук\gwXjVOeb6Z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0688"/>
            <a:ext cx="3724300" cy="3467451"/>
          </a:xfrm>
          <a:prstGeom prst="rect">
            <a:avLst/>
          </a:prstGeom>
          <a:noFill/>
        </p:spPr>
      </p:pic>
      <p:pic>
        <p:nvPicPr>
          <p:cNvPr id="4099" name="Picture 3" descr="C:\Users\Paxa\Desktop\АТТЕСТТАЦИЯ 2020\космос лепбук\fjDo4UYC5M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817920" y="2318985"/>
            <a:ext cx="3629859" cy="4409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g3.goodfon.ru/original/1920x1200/8/61/planeta-cvet-zvez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Paxa\Desktop\АТТЕСТТАЦИЯ 2020\космос лепбук\jUBgg5vKnS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3383685" cy="341530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27984" y="548680"/>
            <a:ext cx="3600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Разворот 1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Игра «Устройство ракеты»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Книжка-малютка «Первые космонавты»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Загадки «Найди ответ на картинке и покажи»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123" name="Picture 3" descr="C:\Users\Paxa\Desktop\АТТЕСТТАЦИЯ 2020\космос лепбук\8mu16-AvP3k.jpg"/>
          <p:cNvPicPr>
            <a:picLocks noChangeAspect="1" noChangeArrowheads="1"/>
          </p:cNvPicPr>
          <p:nvPr/>
        </p:nvPicPr>
        <p:blipFill>
          <a:blip r:embed="rId4" cstate="print"/>
          <a:srcRect r="24993"/>
          <a:stretch>
            <a:fillRect/>
          </a:stretch>
        </p:blipFill>
        <p:spPr bwMode="auto">
          <a:xfrm>
            <a:off x="3995936" y="3861048"/>
            <a:ext cx="4248472" cy="2243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g3.goodfon.ru/original/1920x1200/8/61/planeta-cvet-zvez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Paxa\Desktop\АТТЕСТТАЦИЯ 2020\космос лепбук\AYlZ5iam7Z8.jpg"/>
          <p:cNvPicPr>
            <a:picLocks noChangeAspect="1" noChangeArrowheads="1"/>
          </p:cNvPicPr>
          <p:nvPr/>
        </p:nvPicPr>
        <p:blipFill>
          <a:blip r:embed="rId3" cstate="print"/>
          <a:srcRect l="12110" t="333" r="25992" b="2082"/>
          <a:stretch>
            <a:fillRect/>
          </a:stretch>
        </p:blipFill>
        <p:spPr bwMode="auto">
          <a:xfrm>
            <a:off x="611560" y="332656"/>
            <a:ext cx="2471916" cy="36004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7544" y="4077072"/>
            <a:ext cx="435597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Разворот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</a:t>
            </a:r>
            <a:endPara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Игра «Строение звездного неба»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Игра «Собери созвездия» 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 к ней приложение -  «звёзды»)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148" name="Picture 4" descr="C:\Users\Paxa\Desktop\АТТЕСТТАЦИЯ 2020\космос лепбук\w8j1AScq9t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636912"/>
            <a:ext cx="3847356" cy="384735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72272" y="557064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Разворот 2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Игра «Как устроена космическая Вселенная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g3.goodfon.ru/original/1920x1200/8/61/planeta-cvet-zvez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C:\Users\Paxa\Desktop\АТТЕСТТАЦИЯ 2020\космос лепбук\ekjVL1yOf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564904"/>
            <a:ext cx="3106478" cy="4032448"/>
          </a:xfrm>
          <a:prstGeom prst="rect">
            <a:avLst/>
          </a:prstGeom>
          <a:noFill/>
        </p:spPr>
      </p:pic>
      <p:pic>
        <p:nvPicPr>
          <p:cNvPr id="7171" name="Picture 3" descr="C:\Users\Paxa\Desktop\АТТЕСТТАЦИЯ 2020\космос лепбук\8bEeONykbQ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4664"/>
            <a:ext cx="3857625" cy="51435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427984" y="0"/>
            <a:ext cx="47160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Разворот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</a:t>
            </a:r>
            <a:endPara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Игра «Строение костюма космонавта»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Игра «Что у космонавта на обед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97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Paxa</dc:creator>
  <cp:lastModifiedBy>Paxa</cp:lastModifiedBy>
  <cp:revision>4</cp:revision>
  <dcterms:created xsi:type="dcterms:W3CDTF">2020-04-25T15:11:00Z</dcterms:created>
  <dcterms:modified xsi:type="dcterms:W3CDTF">2020-04-25T15:43:14Z</dcterms:modified>
</cp:coreProperties>
</file>